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  <p:sldMasterId id="2147483699" r:id="rId5"/>
    <p:sldMasterId id="2147483701" r:id="rId6"/>
    <p:sldMasterId id="2147483703" r:id="rId7"/>
    <p:sldMasterId id="2147483705" r:id="rId8"/>
    <p:sldMasterId id="2147483684" r:id="rId9"/>
  </p:sldMasterIdLst>
  <p:sldIdLst>
    <p:sldId id="291" r:id="rId10"/>
    <p:sldId id="305" r:id="rId11"/>
    <p:sldId id="303" r:id="rId12"/>
    <p:sldId id="306" r:id="rId13"/>
    <p:sldId id="310" r:id="rId14"/>
  </p:sldIdLst>
  <p:sldSz cx="15243175" cy="7964488"/>
  <p:notesSz cx="6858000" cy="9144000"/>
  <p:defaultTextStyle>
    <a:defPPr>
      <a:defRPr lang="en-US"/>
    </a:defPPr>
    <a:lvl1pPr marL="0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1pPr>
    <a:lvl2pPr marL="556980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2pPr>
    <a:lvl3pPr marL="1113961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3pPr>
    <a:lvl4pPr marL="1670944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4pPr>
    <a:lvl5pPr marL="2227924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5pPr>
    <a:lvl6pPr marL="2784905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6pPr>
    <a:lvl7pPr marL="3341885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7pPr>
    <a:lvl8pPr marL="3898866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8pPr>
    <a:lvl9pPr marL="4455849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C59213-35A0-6239-A3DD-D45D93E3FC81}" name="Antonopoulos, Anthony" initials="AA" userId="S::AAntonopoulos@trcsolutions.com::1902dea7-40db-4da1-88d9-54c4b42d5a60" providerId="AD"/>
  <p188:author id="{9F9C3814-611D-8D53-A7CE-C4C46ACB2BFA}" name="Babcock, Stephane" initials="" userId="S::SBabcock@trcsolutions.com::b1408d5e-5608-483f-be8c-77d2f79a0e90" providerId="AD"/>
  <p188:author id="{F4EB4218-B7AC-2727-808E-7B589204F55B}" name="Berg-Ganzarain, Jonah" initials="BJ" userId="S::jbergganzarain@trcsolutions.com::e9d4575a-8325-4f49-a52c-1b62d71daaa7" providerId="AD"/>
  <p188:author id="{7A303144-B6D1-0AD9-CBE1-9F56430DA8EB}" name="Antonopoulos, Anthony" initials="AA" userId="S::aantonopoulos@trcsolutions.com::1902dea7-40db-4da1-88d9-54c4b42d5a60" providerId="AD"/>
  <p188:author id="{FE183553-646B-6BE0-D3D6-8D70E64A0069}" name="Quist, Tony" initials="TQ" userId="S::TQuist@trcsolutions.com::13a1f024-3841-4d9e-8722-5f5933e46c5d" providerId="AD"/>
  <p188:author id="{A9D25654-3341-A443-4382-36E4B4A95FE5}" name="Berg-Ganzarain, Jonah" initials="" userId="S::JBergGanzarain@trcsolutions.com::e9d4575a-8325-4f49-a52c-1b62d71daaa7" providerId="AD"/>
  <p188:author id="{05146C6B-22C8-F157-D66B-6D839C9979C4}" name="Fiel, Nicole" initials="FN" userId="S::nfiel@trcsolutions.com::292dfcec-5205-4f30-85e1-a00a88b1cc22" providerId="AD"/>
  <p188:author id="{93C43C75-89FF-07D9-6AC1-CE6B86AD841D}" name="Ishchenko, Kristina" initials="" userId="S::KIshchenko@trcsolutions.com::3d6626a3-e259-4c22-baba-f2fba6fb5e4d" providerId="AD"/>
  <p188:author id="{3FB4A475-56DF-E2F1-00D3-2D49207E377F}" name="Ishchenko, Kristina" initials="IK" userId="S::kishchenko@trcsolutions.com::3d6626a3-e259-4c22-baba-f2fba6fb5e4d" providerId="AD"/>
  <p188:author id="{F0C0718B-087D-865C-AD88-7D76F93E821C}" name="Liebert, Sophia" initials="LS" userId="S::sliebert@trcsolutions.com::63fb7b6e-95aa-4bd6-92aa-323586cf435d" providerId="AD"/>
  <p188:author id="{0CF3D1C5-07BE-64F3-3B76-BC8DD9B4CB12}" name="Fiel, Nicole" initials="NF" userId="S::NFiel@trcsolutions.com::292dfcec-5205-4f30-85e1-a00a88b1cc22" providerId="AD"/>
  <p188:author id="{A3AD11CB-591F-B084-261B-009541D9CA77}" name="Babcock, Stephane" initials="BS" userId="S::sbabcock@trcsolutions.com::b1408d5e-5608-483f-be8c-77d2f79a0e90" providerId="AD"/>
  <p188:author id="{CE28EFD6-7DDA-2A4A-3DA8-2B6F46BBC949}" name="Gallagher, Sarah" initials="GS" userId="S::sgallagher@trcsolutions.com::3bc63bd7-c08c-4e06-83dc-af135fcb9342" providerId="AD"/>
  <p188:author id="{F811ABE9-D924-2710-593C-D77687101BA0}" name="Quist, Tony" initials="QT" userId="S::tquist@trcsolutions.com::13a1f024-3841-4d9e-8722-5f5933e46c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2F4"/>
    <a:srgbClr val="62B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</p:spTree>
    <p:extLst>
      <p:ext uri="{BB962C8B-B14F-4D97-AF65-F5344CB8AC3E}">
        <p14:creationId xmlns:p14="http://schemas.microsoft.com/office/powerpoint/2010/main" val="382520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424036"/>
            <a:ext cx="13147238" cy="15394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954" y="1952406"/>
            <a:ext cx="6448577" cy="956844"/>
          </a:xfrm>
        </p:spPr>
        <p:txBody>
          <a:bodyPr anchor="b"/>
          <a:lstStyle>
            <a:lvl1pPr marL="0" indent="0">
              <a:buNone/>
              <a:defRPr sz="2787" b="1"/>
            </a:lvl1pPr>
            <a:lvl2pPr marL="530946" indent="0">
              <a:buNone/>
              <a:defRPr sz="2323" b="1"/>
            </a:lvl2pPr>
            <a:lvl3pPr marL="1061893" indent="0">
              <a:buNone/>
              <a:defRPr sz="2090" b="1"/>
            </a:lvl3pPr>
            <a:lvl4pPr marL="1592839" indent="0">
              <a:buNone/>
              <a:defRPr sz="1858" b="1"/>
            </a:lvl4pPr>
            <a:lvl5pPr marL="2123785" indent="0">
              <a:buNone/>
              <a:defRPr sz="1858" b="1"/>
            </a:lvl5pPr>
            <a:lvl6pPr marL="2654732" indent="0">
              <a:buNone/>
              <a:defRPr sz="1858" b="1"/>
            </a:lvl6pPr>
            <a:lvl7pPr marL="3185678" indent="0">
              <a:buNone/>
              <a:defRPr sz="1858" b="1"/>
            </a:lvl7pPr>
            <a:lvl8pPr marL="3716625" indent="0">
              <a:buNone/>
              <a:defRPr sz="1858" b="1"/>
            </a:lvl8pPr>
            <a:lvl9pPr marL="4247571" indent="0">
              <a:buNone/>
              <a:defRPr sz="18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9954" y="2909251"/>
            <a:ext cx="6448577" cy="42790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6857" y="1952406"/>
            <a:ext cx="6480335" cy="956844"/>
          </a:xfrm>
        </p:spPr>
        <p:txBody>
          <a:bodyPr anchor="b"/>
          <a:lstStyle>
            <a:lvl1pPr marL="0" indent="0">
              <a:buNone/>
              <a:defRPr sz="2787" b="1"/>
            </a:lvl1pPr>
            <a:lvl2pPr marL="530946" indent="0">
              <a:buNone/>
              <a:defRPr sz="2323" b="1"/>
            </a:lvl2pPr>
            <a:lvl3pPr marL="1061893" indent="0">
              <a:buNone/>
              <a:defRPr sz="2090" b="1"/>
            </a:lvl3pPr>
            <a:lvl4pPr marL="1592839" indent="0">
              <a:buNone/>
              <a:defRPr sz="1858" b="1"/>
            </a:lvl4pPr>
            <a:lvl5pPr marL="2123785" indent="0">
              <a:buNone/>
              <a:defRPr sz="1858" b="1"/>
            </a:lvl5pPr>
            <a:lvl6pPr marL="2654732" indent="0">
              <a:buNone/>
              <a:defRPr sz="1858" b="1"/>
            </a:lvl6pPr>
            <a:lvl7pPr marL="3185678" indent="0">
              <a:buNone/>
              <a:defRPr sz="1858" b="1"/>
            </a:lvl7pPr>
            <a:lvl8pPr marL="3716625" indent="0">
              <a:buNone/>
              <a:defRPr sz="1858" b="1"/>
            </a:lvl8pPr>
            <a:lvl9pPr marL="4247571" indent="0">
              <a:buNone/>
              <a:defRPr sz="18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6857" y="2909251"/>
            <a:ext cx="6480335" cy="42790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2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5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09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530966"/>
            <a:ext cx="4916320" cy="1858381"/>
          </a:xfrm>
        </p:spPr>
        <p:txBody>
          <a:bodyPr anchor="b"/>
          <a:lstStyle>
            <a:lvl1pPr>
              <a:defRPr sz="37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335" y="1146739"/>
            <a:ext cx="7716857" cy="5659949"/>
          </a:xfrm>
        </p:spPr>
        <p:txBody>
          <a:bodyPr/>
          <a:lstStyle>
            <a:lvl1pPr>
              <a:defRPr sz="3716"/>
            </a:lvl1pPr>
            <a:lvl2pPr>
              <a:defRPr sz="3252"/>
            </a:lvl2pPr>
            <a:lvl3pPr>
              <a:defRPr sz="2787"/>
            </a:lvl3pPr>
            <a:lvl4pPr>
              <a:defRPr sz="2323"/>
            </a:lvl4pPr>
            <a:lvl5pPr>
              <a:defRPr sz="2323"/>
            </a:lvl5pPr>
            <a:lvl6pPr>
              <a:defRPr sz="2323"/>
            </a:lvl6pPr>
            <a:lvl7pPr>
              <a:defRPr sz="2323"/>
            </a:lvl7pPr>
            <a:lvl8pPr>
              <a:defRPr sz="2323"/>
            </a:lvl8pPr>
            <a:lvl9pPr>
              <a:defRPr sz="23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954" y="2389346"/>
            <a:ext cx="4916320" cy="4426560"/>
          </a:xfrm>
        </p:spPr>
        <p:txBody>
          <a:bodyPr/>
          <a:lstStyle>
            <a:lvl1pPr marL="0" indent="0">
              <a:buNone/>
              <a:defRPr sz="1858"/>
            </a:lvl1pPr>
            <a:lvl2pPr marL="530946" indent="0">
              <a:buNone/>
              <a:defRPr sz="1626"/>
            </a:lvl2pPr>
            <a:lvl3pPr marL="1061893" indent="0">
              <a:buNone/>
              <a:defRPr sz="1394"/>
            </a:lvl3pPr>
            <a:lvl4pPr marL="1592839" indent="0">
              <a:buNone/>
              <a:defRPr sz="1161"/>
            </a:lvl4pPr>
            <a:lvl5pPr marL="2123785" indent="0">
              <a:buNone/>
              <a:defRPr sz="1161"/>
            </a:lvl5pPr>
            <a:lvl6pPr marL="2654732" indent="0">
              <a:buNone/>
              <a:defRPr sz="1161"/>
            </a:lvl6pPr>
            <a:lvl7pPr marL="3185678" indent="0">
              <a:buNone/>
              <a:defRPr sz="1161"/>
            </a:lvl7pPr>
            <a:lvl8pPr marL="3716625" indent="0">
              <a:buNone/>
              <a:defRPr sz="1161"/>
            </a:lvl8pPr>
            <a:lvl9pPr marL="4247571" indent="0">
              <a:buNone/>
              <a:defRPr sz="11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0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530966"/>
            <a:ext cx="4916320" cy="1858381"/>
          </a:xfrm>
        </p:spPr>
        <p:txBody>
          <a:bodyPr anchor="b"/>
          <a:lstStyle>
            <a:lvl1pPr>
              <a:defRPr sz="37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80335" y="1146739"/>
            <a:ext cx="7716857" cy="5659949"/>
          </a:xfrm>
        </p:spPr>
        <p:txBody>
          <a:bodyPr anchor="t"/>
          <a:lstStyle>
            <a:lvl1pPr marL="0" indent="0">
              <a:buNone/>
              <a:defRPr sz="3716"/>
            </a:lvl1pPr>
            <a:lvl2pPr marL="530946" indent="0">
              <a:buNone/>
              <a:defRPr sz="3252"/>
            </a:lvl2pPr>
            <a:lvl3pPr marL="1061893" indent="0">
              <a:buNone/>
              <a:defRPr sz="2787"/>
            </a:lvl3pPr>
            <a:lvl4pPr marL="1592839" indent="0">
              <a:buNone/>
              <a:defRPr sz="2323"/>
            </a:lvl4pPr>
            <a:lvl5pPr marL="2123785" indent="0">
              <a:buNone/>
              <a:defRPr sz="2323"/>
            </a:lvl5pPr>
            <a:lvl6pPr marL="2654732" indent="0">
              <a:buNone/>
              <a:defRPr sz="2323"/>
            </a:lvl6pPr>
            <a:lvl7pPr marL="3185678" indent="0">
              <a:buNone/>
              <a:defRPr sz="2323"/>
            </a:lvl7pPr>
            <a:lvl8pPr marL="3716625" indent="0">
              <a:buNone/>
              <a:defRPr sz="2323"/>
            </a:lvl8pPr>
            <a:lvl9pPr marL="4247571" indent="0">
              <a:buNone/>
              <a:defRPr sz="232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954" y="2389346"/>
            <a:ext cx="4916320" cy="4426560"/>
          </a:xfrm>
        </p:spPr>
        <p:txBody>
          <a:bodyPr/>
          <a:lstStyle>
            <a:lvl1pPr marL="0" indent="0">
              <a:buNone/>
              <a:defRPr sz="1858"/>
            </a:lvl1pPr>
            <a:lvl2pPr marL="530946" indent="0">
              <a:buNone/>
              <a:defRPr sz="1626"/>
            </a:lvl2pPr>
            <a:lvl3pPr marL="1061893" indent="0">
              <a:buNone/>
              <a:defRPr sz="1394"/>
            </a:lvl3pPr>
            <a:lvl4pPr marL="1592839" indent="0">
              <a:buNone/>
              <a:defRPr sz="1161"/>
            </a:lvl4pPr>
            <a:lvl5pPr marL="2123785" indent="0">
              <a:buNone/>
              <a:defRPr sz="1161"/>
            </a:lvl5pPr>
            <a:lvl6pPr marL="2654732" indent="0">
              <a:buNone/>
              <a:defRPr sz="1161"/>
            </a:lvl6pPr>
            <a:lvl7pPr marL="3185678" indent="0">
              <a:buNone/>
              <a:defRPr sz="1161"/>
            </a:lvl7pPr>
            <a:lvl8pPr marL="3716625" indent="0">
              <a:buNone/>
              <a:defRPr sz="1161"/>
            </a:lvl8pPr>
            <a:lvl9pPr marL="4247571" indent="0">
              <a:buNone/>
              <a:defRPr sz="11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37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68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08397" y="424035"/>
            <a:ext cx="3286810" cy="67495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968" y="424035"/>
            <a:ext cx="9669889" cy="67495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93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240213" cy="796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7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" y="0"/>
            <a:ext cx="15240210" cy="796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7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" y="0"/>
            <a:ext cx="15240210" cy="796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96026"/>
            <a:ext cx="15241692" cy="1885663"/>
          </a:xfrm>
        </p:spPr>
        <p:txBody>
          <a:bodyPr anchor="t">
            <a:no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6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</p:spTree>
    <p:extLst>
      <p:ext uri="{BB962C8B-B14F-4D97-AF65-F5344CB8AC3E}">
        <p14:creationId xmlns:p14="http://schemas.microsoft.com/office/powerpoint/2010/main" val="3501714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" y="2"/>
            <a:ext cx="15240207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51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" y="2"/>
            <a:ext cx="15241627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A95A502-59B6-7FE1-E969-1A2BFF7C92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09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6" y="2"/>
            <a:ext cx="15240204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845BAE2-EF85-B956-8421-7EC3BE0D0E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26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" y="2"/>
            <a:ext cx="15241624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accent3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AB9C531-904E-9936-135D-070F4A5007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6894" y="3663298"/>
            <a:ext cx="2689388" cy="2496276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B01EF8-7D9D-AB5C-983E-DDFA93ACA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19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5">
            <a:extLst>
              <a:ext uri="{FF2B5EF4-FFF2-40B4-BE49-F238E27FC236}">
                <a16:creationId xmlns:a16="http://schemas.microsoft.com/office/drawing/2014/main" id="{FAFA4E09-A3D0-4943-CF18-94E9A713BDE0}"/>
              </a:ext>
            </a:extLst>
          </p:cNvPr>
          <p:cNvSpPr/>
          <p:nvPr/>
        </p:nvSpPr>
        <p:spPr>
          <a:xfrm rot="5400000">
            <a:off x="103295" y="4170651"/>
            <a:ext cx="3690544" cy="3897131"/>
          </a:xfrm>
          <a:custGeom>
            <a:avLst/>
            <a:gdLst>
              <a:gd name="connsiteX0" fmla="*/ 3177826 w 3177825"/>
              <a:gd name="connsiteY0" fmla="*/ 0 h 3117056"/>
              <a:gd name="connsiteX1" fmla="*/ 3177826 w 3177825"/>
              <a:gd name="connsiteY1" fmla="*/ 3117056 h 3117056"/>
              <a:gd name="connsiteX2" fmla="*/ 0 w 3177825"/>
              <a:gd name="connsiteY2" fmla="*/ 3117056 h 3117056"/>
              <a:gd name="connsiteX3" fmla="*/ 3177826 w 3177825"/>
              <a:gd name="connsiteY3" fmla="*/ 0 h 311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7825" h="3117056">
                <a:moveTo>
                  <a:pt x="3177826" y="0"/>
                </a:moveTo>
                <a:lnTo>
                  <a:pt x="3177826" y="3117056"/>
                </a:lnTo>
                <a:lnTo>
                  <a:pt x="0" y="3117056"/>
                </a:lnTo>
                <a:cubicBezTo>
                  <a:pt x="85725" y="1414653"/>
                  <a:pt x="1466945" y="53531"/>
                  <a:pt x="317782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2AB75A-4DA0-C374-244A-52FC0AB58912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0 h 2477452"/>
              <a:gd name="connsiteX4" fmla="*/ 0 w 5999416"/>
              <a:gd name="connsiteY4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0"/>
                </a:lnTo>
                <a:cubicBezTo>
                  <a:pt x="5999417" y="0"/>
                  <a:pt x="0" y="0"/>
                  <a:pt x="0" y="0"/>
                </a:cubicBezTo>
                <a:close/>
              </a:path>
            </a:pathLst>
          </a:custGeom>
          <a:solidFill>
            <a:srgbClr val="8ED2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684D2AD-F4D2-6E93-BC79-5AF385C888D4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1451420 h 2477452"/>
              <a:gd name="connsiteX4" fmla="*/ 5963412 w 5999416"/>
              <a:gd name="connsiteY4" fmla="*/ 1423321 h 2477452"/>
              <a:gd name="connsiteX5" fmla="*/ 3556349 w 5999416"/>
              <a:gd name="connsiteY5" fmla="*/ 47720 h 2477452"/>
              <a:gd name="connsiteX6" fmla="*/ 3433763 w 5999416"/>
              <a:gd name="connsiteY6" fmla="*/ 0 h 2477452"/>
              <a:gd name="connsiteX7" fmla="*/ 0 w 5999416"/>
              <a:gd name="connsiteY7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1451420"/>
                </a:lnTo>
                <a:cubicBezTo>
                  <a:pt x="5987415" y="1442085"/>
                  <a:pt x="5975414" y="1432751"/>
                  <a:pt x="5963412" y="1423321"/>
                </a:cubicBezTo>
                <a:cubicBezTo>
                  <a:pt x="5234845" y="859155"/>
                  <a:pt x="4425696" y="393954"/>
                  <a:pt x="3556349" y="47720"/>
                </a:cubicBezTo>
                <a:cubicBezTo>
                  <a:pt x="3515582" y="31528"/>
                  <a:pt x="3474815" y="15526"/>
                  <a:pt x="3433763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23344"/>
              </a:gs>
              <a:gs pos="53000">
                <a:srgbClr val="0B4670"/>
              </a:gs>
              <a:gs pos="100000">
                <a:srgbClr val="0B5490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60AAC98-AE7B-522F-C312-C4875B7BB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0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BFFD2C-69ED-0F92-2533-8D19DAFE207F}"/>
              </a:ext>
            </a:extLst>
          </p:cNvPr>
          <p:cNvSpPr/>
          <p:nvPr/>
        </p:nvSpPr>
        <p:spPr>
          <a:xfrm rot="5400000">
            <a:off x="758015" y="1732546"/>
            <a:ext cx="5476494" cy="6990979"/>
          </a:xfrm>
          <a:custGeom>
            <a:avLst/>
            <a:gdLst>
              <a:gd name="connsiteX0" fmla="*/ 4715657 w 4715656"/>
              <a:gd name="connsiteY0" fmla="*/ 5591620 h 5591619"/>
              <a:gd name="connsiteX1" fmla="*/ 4715657 w 4715656"/>
              <a:gd name="connsiteY1" fmla="*/ 0 h 5591619"/>
              <a:gd name="connsiteX2" fmla="*/ 0 w 4715656"/>
              <a:gd name="connsiteY2" fmla="*/ 4715657 h 5591619"/>
              <a:gd name="connsiteX3" fmla="*/ 81496 w 4715656"/>
              <a:gd name="connsiteY3" fmla="*/ 5591466 h 5591619"/>
              <a:gd name="connsiteX4" fmla="*/ 4715657 w 4715656"/>
              <a:gd name="connsiteY4" fmla="*/ 5591466 h 55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656" h="5591619">
                <a:moveTo>
                  <a:pt x="4715657" y="5591620"/>
                </a:moveTo>
                <a:lnTo>
                  <a:pt x="4715657" y="0"/>
                </a:lnTo>
                <a:cubicBezTo>
                  <a:pt x="2111185" y="0"/>
                  <a:pt x="0" y="2111185"/>
                  <a:pt x="0" y="4715657"/>
                </a:cubicBezTo>
                <a:cubicBezTo>
                  <a:pt x="0" y="5014988"/>
                  <a:pt x="28192" y="5307695"/>
                  <a:pt x="81496" y="5591466"/>
                </a:cubicBezTo>
                <a:lnTo>
                  <a:pt x="4715657" y="5591466"/>
                </a:lnTo>
                <a:close/>
              </a:path>
            </a:pathLst>
          </a:custGeom>
          <a:solidFill>
            <a:srgbClr val="CBCDCE">
              <a:alpha val="34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319C62-14CB-F899-5A3A-4EBDB563101E}"/>
              </a:ext>
            </a:extLst>
          </p:cNvPr>
          <p:cNvSpPr/>
          <p:nvPr/>
        </p:nvSpPr>
        <p:spPr>
          <a:xfrm rot="5400000">
            <a:off x="536323" y="4990547"/>
            <a:ext cx="2440180" cy="3511283"/>
          </a:xfrm>
          <a:custGeom>
            <a:avLst/>
            <a:gdLst>
              <a:gd name="connsiteX0" fmla="*/ 2101171 w 2101170"/>
              <a:gd name="connsiteY0" fmla="*/ 2808442 h 2808442"/>
              <a:gd name="connsiteX1" fmla="*/ 2101171 w 2101170"/>
              <a:gd name="connsiteY1" fmla="*/ 0 h 2808442"/>
              <a:gd name="connsiteX2" fmla="*/ 0 w 2101170"/>
              <a:gd name="connsiteY2" fmla="*/ 2101017 h 2808442"/>
              <a:gd name="connsiteX3" fmla="*/ 122166 w 2101170"/>
              <a:gd name="connsiteY3" fmla="*/ 2808442 h 2808442"/>
              <a:gd name="connsiteX4" fmla="*/ 2101171 w 2101170"/>
              <a:gd name="connsiteY4" fmla="*/ 2808442 h 280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1170" h="2808442">
                <a:moveTo>
                  <a:pt x="2101171" y="2808442"/>
                </a:moveTo>
                <a:lnTo>
                  <a:pt x="2101171" y="0"/>
                </a:lnTo>
                <a:cubicBezTo>
                  <a:pt x="940820" y="0"/>
                  <a:pt x="0" y="940666"/>
                  <a:pt x="0" y="2101017"/>
                </a:cubicBezTo>
                <a:cubicBezTo>
                  <a:pt x="0" y="2349201"/>
                  <a:pt x="43136" y="2587372"/>
                  <a:pt x="122166" y="2808442"/>
                </a:cubicBezTo>
                <a:lnTo>
                  <a:pt x="2101171" y="2808442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9CF0583-45E6-CECE-0F64-351163411D8B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0 h 2477452"/>
              <a:gd name="connsiteX4" fmla="*/ 0 w 5999416"/>
              <a:gd name="connsiteY4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0"/>
                </a:lnTo>
                <a:cubicBezTo>
                  <a:pt x="5999417" y="0"/>
                  <a:pt x="0" y="0"/>
                  <a:pt x="0" y="0"/>
                </a:cubicBezTo>
                <a:close/>
              </a:path>
            </a:pathLst>
          </a:custGeom>
          <a:solidFill>
            <a:srgbClr val="35994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D92E52-4D87-A79B-D9E5-9A66DCA8BC0C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1451420 h 2477452"/>
              <a:gd name="connsiteX4" fmla="*/ 5963412 w 5999416"/>
              <a:gd name="connsiteY4" fmla="*/ 1423321 h 2477452"/>
              <a:gd name="connsiteX5" fmla="*/ 3556349 w 5999416"/>
              <a:gd name="connsiteY5" fmla="*/ 47720 h 2477452"/>
              <a:gd name="connsiteX6" fmla="*/ 3433763 w 5999416"/>
              <a:gd name="connsiteY6" fmla="*/ 0 h 2477452"/>
              <a:gd name="connsiteX7" fmla="*/ 0 w 5999416"/>
              <a:gd name="connsiteY7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1451420"/>
                </a:lnTo>
                <a:cubicBezTo>
                  <a:pt x="5987415" y="1442085"/>
                  <a:pt x="5975414" y="1432751"/>
                  <a:pt x="5963412" y="1423321"/>
                </a:cubicBezTo>
                <a:cubicBezTo>
                  <a:pt x="5234845" y="859155"/>
                  <a:pt x="4425696" y="393954"/>
                  <a:pt x="3556349" y="47720"/>
                </a:cubicBezTo>
                <a:cubicBezTo>
                  <a:pt x="3515582" y="31528"/>
                  <a:pt x="3474815" y="15526"/>
                  <a:pt x="34337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FAA6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514D2B-D727-6120-9BD7-115687528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7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1CF977A3-177C-6C80-7E50-7EC580F4258C}"/>
              </a:ext>
            </a:extLst>
          </p:cNvPr>
          <p:cNvSpPr/>
          <p:nvPr userDrawn="1"/>
        </p:nvSpPr>
        <p:spPr>
          <a:xfrm>
            <a:off x="10327803" y="206798"/>
            <a:ext cx="2274816" cy="2113033"/>
          </a:xfrm>
          <a:prstGeom prst="ellipse">
            <a:avLst/>
          </a:prstGeom>
          <a:solidFill>
            <a:schemeClr val="accent6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AEBADE-82BF-6B35-616A-1E4F3A7FDD3E}"/>
              </a:ext>
            </a:extLst>
          </p:cNvPr>
          <p:cNvSpPr/>
          <p:nvPr userDrawn="1"/>
        </p:nvSpPr>
        <p:spPr>
          <a:xfrm>
            <a:off x="11036261" y="544809"/>
            <a:ext cx="4247028" cy="3944983"/>
          </a:xfrm>
          <a:prstGeom prst="ellipse">
            <a:avLst/>
          </a:prstGeom>
          <a:solidFill>
            <a:schemeClr val="accent6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BFFD2C-69ED-0F92-2533-8D19DAFE207F}"/>
              </a:ext>
            </a:extLst>
          </p:cNvPr>
          <p:cNvSpPr/>
          <p:nvPr/>
        </p:nvSpPr>
        <p:spPr>
          <a:xfrm rot="5400000">
            <a:off x="386308" y="4792501"/>
            <a:ext cx="2788243" cy="3559311"/>
          </a:xfrm>
          <a:custGeom>
            <a:avLst/>
            <a:gdLst>
              <a:gd name="connsiteX0" fmla="*/ 4715657 w 4715656"/>
              <a:gd name="connsiteY0" fmla="*/ 5591620 h 5591619"/>
              <a:gd name="connsiteX1" fmla="*/ 4715657 w 4715656"/>
              <a:gd name="connsiteY1" fmla="*/ 0 h 5591619"/>
              <a:gd name="connsiteX2" fmla="*/ 0 w 4715656"/>
              <a:gd name="connsiteY2" fmla="*/ 4715657 h 5591619"/>
              <a:gd name="connsiteX3" fmla="*/ 81496 w 4715656"/>
              <a:gd name="connsiteY3" fmla="*/ 5591466 h 5591619"/>
              <a:gd name="connsiteX4" fmla="*/ 4715657 w 4715656"/>
              <a:gd name="connsiteY4" fmla="*/ 5591466 h 55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656" h="5591619">
                <a:moveTo>
                  <a:pt x="4715657" y="5591620"/>
                </a:moveTo>
                <a:lnTo>
                  <a:pt x="4715657" y="0"/>
                </a:lnTo>
                <a:cubicBezTo>
                  <a:pt x="2111185" y="0"/>
                  <a:pt x="0" y="2111185"/>
                  <a:pt x="0" y="4715657"/>
                </a:cubicBezTo>
                <a:cubicBezTo>
                  <a:pt x="0" y="5014988"/>
                  <a:pt x="28192" y="5307695"/>
                  <a:pt x="81496" y="5591466"/>
                </a:cubicBezTo>
                <a:lnTo>
                  <a:pt x="4715657" y="5591466"/>
                </a:lnTo>
                <a:close/>
              </a:path>
            </a:pathLst>
          </a:custGeom>
          <a:solidFill>
            <a:srgbClr val="CBCDCE">
              <a:alpha val="2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319C62-14CB-F899-5A3A-4EBDB563101E}"/>
              </a:ext>
            </a:extLst>
          </p:cNvPr>
          <p:cNvSpPr/>
          <p:nvPr/>
        </p:nvSpPr>
        <p:spPr>
          <a:xfrm rot="5400000">
            <a:off x="273439" y="6451247"/>
            <a:ext cx="1242365" cy="1787697"/>
          </a:xfrm>
          <a:custGeom>
            <a:avLst/>
            <a:gdLst>
              <a:gd name="connsiteX0" fmla="*/ 2101171 w 2101170"/>
              <a:gd name="connsiteY0" fmla="*/ 2808442 h 2808442"/>
              <a:gd name="connsiteX1" fmla="*/ 2101171 w 2101170"/>
              <a:gd name="connsiteY1" fmla="*/ 0 h 2808442"/>
              <a:gd name="connsiteX2" fmla="*/ 0 w 2101170"/>
              <a:gd name="connsiteY2" fmla="*/ 2101017 h 2808442"/>
              <a:gd name="connsiteX3" fmla="*/ 122166 w 2101170"/>
              <a:gd name="connsiteY3" fmla="*/ 2808442 h 2808442"/>
              <a:gd name="connsiteX4" fmla="*/ 2101171 w 2101170"/>
              <a:gd name="connsiteY4" fmla="*/ 2808442 h 280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1170" h="2808442">
                <a:moveTo>
                  <a:pt x="2101171" y="2808442"/>
                </a:moveTo>
                <a:lnTo>
                  <a:pt x="2101171" y="0"/>
                </a:lnTo>
                <a:cubicBezTo>
                  <a:pt x="940820" y="0"/>
                  <a:pt x="0" y="940666"/>
                  <a:pt x="0" y="2101017"/>
                </a:cubicBezTo>
                <a:cubicBezTo>
                  <a:pt x="0" y="2349201"/>
                  <a:pt x="43136" y="2587372"/>
                  <a:pt x="122166" y="2808442"/>
                </a:cubicBezTo>
                <a:lnTo>
                  <a:pt x="2101171" y="2808442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A1A2B7-0CA0-B1A1-FEBD-7A87F10E0219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0 h 2477452"/>
              <a:gd name="connsiteX4" fmla="*/ 0 w 5999416"/>
              <a:gd name="connsiteY4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0"/>
                </a:lnTo>
                <a:cubicBezTo>
                  <a:pt x="5999417" y="0"/>
                  <a:pt x="0" y="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8ED2F4"/>
              </a:gs>
              <a:gs pos="27000">
                <a:srgbClr val="92D3F4"/>
              </a:gs>
              <a:gs pos="57000">
                <a:srgbClr val="A0D8F5"/>
              </a:gs>
              <a:gs pos="89000">
                <a:srgbClr val="B7E0F8"/>
              </a:gs>
              <a:gs pos="100000">
                <a:srgbClr val="C1E4F9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A9FC940-1E5B-FF97-758A-8B299D39A2F3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1451420 h 2477452"/>
              <a:gd name="connsiteX4" fmla="*/ 5963412 w 5999416"/>
              <a:gd name="connsiteY4" fmla="*/ 1423321 h 2477452"/>
              <a:gd name="connsiteX5" fmla="*/ 3556349 w 5999416"/>
              <a:gd name="connsiteY5" fmla="*/ 47720 h 2477452"/>
              <a:gd name="connsiteX6" fmla="*/ 3433763 w 5999416"/>
              <a:gd name="connsiteY6" fmla="*/ 0 h 2477452"/>
              <a:gd name="connsiteX7" fmla="*/ 0 w 5999416"/>
              <a:gd name="connsiteY7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1451420"/>
                </a:lnTo>
                <a:cubicBezTo>
                  <a:pt x="5987415" y="1442085"/>
                  <a:pt x="5975414" y="1432751"/>
                  <a:pt x="5963412" y="1423321"/>
                </a:cubicBezTo>
                <a:cubicBezTo>
                  <a:pt x="5234845" y="859155"/>
                  <a:pt x="4425696" y="393954"/>
                  <a:pt x="3556349" y="47720"/>
                </a:cubicBezTo>
                <a:cubicBezTo>
                  <a:pt x="3515582" y="31528"/>
                  <a:pt x="3474815" y="15526"/>
                  <a:pt x="3433763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B4670"/>
              </a:gs>
              <a:gs pos="34000">
                <a:srgbClr val="0B4874"/>
              </a:gs>
              <a:gs pos="74000">
                <a:srgbClr val="0B4E82"/>
              </a:gs>
              <a:gs pos="100000">
                <a:srgbClr val="0B5490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A51E81C-BA8E-AF2D-E862-57850F8C3D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11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75A617-F07E-53D2-D2F2-F74072941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0675" y="2"/>
            <a:ext cx="7502502" cy="2876064"/>
          </a:xfrm>
          <a:prstGeom prst="rect">
            <a:avLst/>
          </a:prstGeom>
        </p:spPr>
      </p:pic>
      <p:sp>
        <p:nvSpPr>
          <p:cNvPr id="14" name="Graphic 12">
            <a:extLst>
              <a:ext uri="{FF2B5EF4-FFF2-40B4-BE49-F238E27FC236}">
                <a16:creationId xmlns:a16="http://schemas.microsoft.com/office/drawing/2014/main" id="{32C3BF6A-BD95-55E0-5B62-8237B5ACE358}"/>
              </a:ext>
            </a:extLst>
          </p:cNvPr>
          <p:cNvSpPr/>
          <p:nvPr/>
        </p:nvSpPr>
        <p:spPr>
          <a:xfrm>
            <a:off x="0" y="2"/>
            <a:ext cx="6668889" cy="7961046"/>
          </a:xfrm>
          <a:custGeom>
            <a:avLst/>
            <a:gdLst>
              <a:gd name="connsiteX0" fmla="*/ 5334000 w 5334000"/>
              <a:gd name="connsiteY0" fmla="*/ 2429171 h 6855036"/>
              <a:gd name="connsiteX1" fmla="*/ 5334000 w 5334000"/>
              <a:gd name="connsiteY1" fmla="*/ 6855037 h 6855036"/>
              <a:gd name="connsiteX2" fmla="*/ 0 w 5334000"/>
              <a:gd name="connsiteY2" fmla="*/ 6855037 h 6855036"/>
              <a:gd name="connsiteX3" fmla="*/ 0 w 5334000"/>
              <a:gd name="connsiteY3" fmla="*/ 0 h 6855036"/>
              <a:gd name="connsiteX4" fmla="*/ 2904829 w 5334000"/>
              <a:gd name="connsiteY4" fmla="*/ 0 h 6855036"/>
              <a:gd name="connsiteX5" fmla="*/ 5334000 w 5334000"/>
              <a:gd name="connsiteY5" fmla="*/ 2429171 h 685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0" h="6855036">
                <a:moveTo>
                  <a:pt x="5334000" y="2429171"/>
                </a:moveTo>
                <a:lnTo>
                  <a:pt x="5334000" y="6855037"/>
                </a:lnTo>
                <a:lnTo>
                  <a:pt x="0" y="6855037"/>
                </a:lnTo>
                <a:lnTo>
                  <a:pt x="0" y="0"/>
                </a:lnTo>
                <a:lnTo>
                  <a:pt x="2904829" y="0"/>
                </a:lnTo>
                <a:cubicBezTo>
                  <a:pt x="4246457" y="0"/>
                  <a:pt x="5334000" y="1087543"/>
                  <a:pt x="5334000" y="2429171"/>
                </a:cubicBezTo>
                <a:close/>
              </a:path>
            </a:pathLst>
          </a:custGeom>
          <a:solidFill>
            <a:srgbClr val="E0E1E2">
              <a:alpha val="23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83EE423-E6F9-B1D1-ADC4-38E677EF4C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18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E1AA7-3BAB-FBC9-609B-C09580A62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80336" y="1146740"/>
            <a:ext cx="7716857" cy="5659948"/>
          </a:xfrm>
        </p:spPr>
        <p:txBody>
          <a:bodyPr/>
          <a:lstStyle>
            <a:lvl1pPr marL="0" indent="0">
              <a:buNone/>
              <a:defRPr sz="1238"/>
            </a:lvl1pPr>
            <a:lvl2pPr marL="176936" indent="0">
              <a:buNone/>
              <a:defRPr sz="1084"/>
            </a:lvl2pPr>
            <a:lvl3pPr marL="353873" indent="0">
              <a:buNone/>
              <a:defRPr sz="929"/>
            </a:lvl3pPr>
            <a:lvl4pPr marL="530809" indent="0">
              <a:buNone/>
              <a:defRPr sz="774"/>
            </a:lvl4pPr>
            <a:lvl5pPr marL="707746" indent="0">
              <a:buNone/>
              <a:defRPr sz="774"/>
            </a:lvl5pPr>
            <a:lvl6pPr marL="884682" indent="0">
              <a:buNone/>
              <a:defRPr sz="774"/>
            </a:lvl6pPr>
            <a:lvl7pPr marL="1061618" indent="0">
              <a:buNone/>
              <a:defRPr sz="774"/>
            </a:lvl7pPr>
            <a:lvl8pPr marL="1238555" indent="0">
              <a:buNone/>
              <a:defRPr sz="774"/>
            </a:lvl8pPr>
            <a:lvl9pPr marL="1415491" indent="0">
              <a:buNone/>
              <a:defRPr sz="774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1A1C0-AE8F-E361-784E-107F9214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FEABC-880D-8EC8-352B-28D553EC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23FD7-9BA4-2EA5-99C4-3B08B55E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2BC0BC-80DC-9D36-257D-C0F68871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955" y="530965"/>
            <a:ext cx="4916320" cy="1292388"/>
          </a:xfrm>
        </p:spPr>
        <p:txBody>
          <a:bodyPr anchor="t"/>
          <a:lstStyle>
            <a:lvl1pPr>
              <a:defRPr sz="123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AE7589-A61F-6DAF-DD62-147E4B0D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955" y="1823354"/>
            <a:ext cx="4916320" cy="4992554"/>
          </a:xfrm>
        </p:spPr>
        <p:txBody>
          <a:bodyPr/>
          <a:lstStyle>
            <a:lvl1pPr marL="0" indent="0">
              <a:buNone/>
              <a:defRPr sz="619"/>
            </a:lvl1pPr>
            <a:lvl2pPr marL="176936" indent="0">
              <a:buNone/>
              <a:defRPr sz="542"/>
            </a:lvl2pPr>
            <a:lvl3pPr marL="353873" indent="0">
              <a:buNone/>
              <a:defRPr sz="464"/>
            </a:lvl3pPr>
            <a:lvl4pPr marL="530809" indent="0">
              <a:buNone/>
              <a:defRPr sz="387"/>
            </a:lvl4pPr>
            <a:lvl5pPr marL="707746" indent="0">
              <a:buNone/>
              <a:defRPr sz="387"/>
            </a:lvl5pPr>
            <a:lvl6pPr marL="884682" indent="0">
              <a:buNone/>
              <a:defRPr sz="387"/>
            </a:lvl6pPr>
            <a:lvl7pPr marL="1061618" indent="0">
              <a:buNone/>
              <a:defRPr sz="387"/>
            </a:lvl7pPr>
            <a:lvl8pPr marL="1238555" indent="0">
              <a:buNone/>
              <a:defRPr sz="387"/>
            </a:lvl8pPr>
            <a:lvl9pPr marL="1415491" indent="0">
              <a:buNone/>
              <a:defRPr sz="3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0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6AD02-C452-B888-9927-1E509C2991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53425" y="4972050"/>
            <a:ext cx="5811838" cy="1384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176937" indent="0">
              <a:buNone/>
              <a:defRPr sz="2000"/>
            </a:lvl2pPr>
            <a:lvl3pPr marL="353873" indent="0">
              <a:buNone/>
              <a:defRPr sz="2000"/>
            </a:lvl3pPr>
            <a:lvl4pPr marL="530809" indent="0">
              <a:buNone/>
              <a:defRPr sz="2000"/>
            </a:lvl4pPr>
            <a:lvl5pPr marL="707746" indent="0">
              <a:buNone/>
              <a:defRPr sz="2000"/>
            </a:lvl5pPr>
          </a:lstStyle>
          <a:p>
            <a:pPr lvl="0"/>
            <a:r>
              <a:rPr lang="en-US" dirty="0"/>
              <a:t>Insert Date, Time and Title of Your Session</a:t>
            </a:r>
          </a:p>
        </p:txBody>
      </p:sp>
    </p:spTree>
    <p:extLst>
      <p:ext uri="{BB962C8B-B14F-4D97-AF65-F5344CB8AC3E}">
        <p14:creationId xmlns:p14="http://schemas.microsoft.com/office/powerpoint/2010/main" val="313267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682E3-2FCC-B712-3DB1-B5E878F966D5}"/>
              </a:ext>
            </a:extLst>
          </p:cNvPr>
          <p:cNvSpPr txBox="1"/>
          <p:nvPr userDrawn="1"/>
        </p:nvSpPr>
        <p:spPr>
          <a:xfrm>
            <a:off x="8244427" y="5145354"/>
            <a:ext cx="296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Visit us at Booth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29AC1C-7A49-CAEC-26B3-0BEF07930F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44427" y="5607019"/>
            <a:ext cx="2960678" cy="5429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Add Booth #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5E12F0-90C4-1378-0D3B-D3018441C6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718925" y="4922838"/>
            <a:ext cx="2471738" cy="1473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r>
              <a:rPr lang="en-US" dirty="0"/>
              <a:t>Add Your Company Logo</a:t>
            </a:r>
          </a:p>
        </p:txBody>
      </p:sp>
    </p:spTree>
    <p:extLst>
      <p:ext uri="{BB962C8B-B14F-4D97-AF65-F5344CB8AC3E}">
        <p14:creationId xmlns:p14="http://schemas.microsoft.com/office/powerpoint/2010/main" val="233947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23479B-ABB0-4185-2726-79E7945BA7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50338" y="4852988"/>
            <a:ext cx="457676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Add Your Company Logo</a:t>
            </a:r>
          </a:p>
        </p:txBody>
      </p:sp>
    </p:spTree>
    <p:extLst>
      <p:ext uri="{BB962C8B-B14F-4D97-AF65-F5344CB8AC3E}">
        <p14:creationId xmlns:p14="http://schemas.microsoft.com/office/powerpoint/2010/main" val="116481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2772822"/>
          </a:xfrm>
        </p:spPr>
        <p:txBody>
          <a:bodyPr anchor="b"/>
          <a:lstStyle>
            <a:lvl1pPr algn="ctr">
              <a:defRPr sz="6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397" y="4183200"/>
            <a:ext cx="11432381" cy="1922907"/>
          </a:xfrm>
        </p:spPr>
        <p:txBody>
          <a:bodyPr/>
          <a:lstStyle>
            <a:lvl1pPr marL="0" indent="0" algn="ctr">
              <a:buNone/>
              <a:defRPr sz="2787"/>
            </a:lvl1pPr>
            <a:lvl2pPr marL="530946" indent="0" algn="ctr">
              <a:buNone/>
              <a:defRPr sz="2323"/>
            </a:lvl2pPr>
            <a:lvl3pPr marL="1061893" indent="0" algn="ctr">
              <a:buNone/>
              <a:defRPr sz="2090"/>
            </a:lvl3pPr>
            <a:lvl4pPr marL="1592839" indent="0" algn="ctr">
              <a:buNone/>
              <a:defRPr sz="1858"/>
            </a:lvl4pPr>
            <a:lvl5pPr marL="2123785" indent="0" algn="ctr">
              <a:buNone/>
              <a:defRPr sz="1858"/>
            </a:lvl5pPr>
            <a:lvl6pPr marL="2654732" indent="0" algn="ctr">
              <a:buNone/>
              <a:defRPr sz="1858"/>
            </a:lvl6pPr>
            <a:lvl7pPr marL="3185678" indent="0" algn="ctr">
              <a:buNone/>
              <a:defRPr sz="1858"/>
            </a:lvl7pPr>
            <a:lvl8pPr marL="3716625" indent="0" algn="ctr">
              <a:buNone/>
              <a:defRPr sz="1858"/>
            </a:lvl8pPr>
            <a:lvl9pPr marL="4247571" indent="0" algn="ctr">
              <a:buNone/>
              <a:defRPr sz="18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78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buFont typeface="+mj-lt"/>
              <a:buAutoNum type="arabicPeriod"/>
              <a:defRPr sz="2400" b="1"/>
            </a:lvl1pPr>
            <a:lvl2pPr marL="687388" indent="-157163">
              <a:defRPr sz="2000"/>
            </a:lvl2pPr>
            <a:lvl3pPr marL="1061893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BA24CC8B-231A-DF5A-8BF3-58600DCD0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34" y="622836"/>
            <a:ext cx="3215770" cy="8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6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029" y="1985592"/>
            <a:ext cx="13147238" cy="3313005"/>
          </a:xfrm>
        </p:spPr>
        <p:txBody>
          <a:bodyPr anchor="b"/>
          <a:lstStyle>
            <a:lvl1pPr>
              <a:defRPr sz="6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0029" y="5329940"/>
            <a:ext cx="13147238" cy="1742231"/>
          </a:xfrm>
        </p:spPr>
        <p:txBody>
          <a:bodyPr/>
          <a:lstStyle>
            <a:lvl1pPr marL="0" indent="0">
              <a:buNone/>
              <a:defRPr sz="2787">
                <a:solidFill>
                  <a:schemeClr val="tx1">
                    <a:tint val="82000"/>
                  </a:schemeClr>
                </a:solidFill>
              </a:defRPr>
            </a:lvl1pPr>
            <a:lvl2pPr marL="530946" indent="0">
              <a:buNone/>
              <a:defRPr sz="2323">
                <a:solidFill>
                  <a:schemeClr val="tx1">
                    <a:tint val="82000"/>
                  </a:schemeClr>
                </a:solidFill>
              </a:defRPr>
            </a:lvl2pPr>
            <a:lvl3pPr marL="1061893" indent="0">
              <a:buNone/>
              <a:defRPr sz="2090">
                <a:solidFill>
                  <a:schemeClr val="tx1">
                    <a:tint val="82000"/>
                  </a:schemeClr>
                </a:solidFill>
              </a:defRPr>
            </a:lvl3pPr>
            <a:lvl4pPr marL="1592839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4pPr>
            <a:lvl5pPr marL="2123785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5pPr>
            <a:lvl6pPr marL="2654732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6pPr>
            <a:lvl7pPr marL="3185678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7pPr>
            <a:lvl8pPr marL="3716625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8pPr>
            <a:lvl9pPr marL="4247571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7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968" y="2120176"/>
            <a:ext cx="6478349" cy="5053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6858" y="2120176"/>
            <a:ext cx="6478349" cy="5053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1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9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0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4" cy="796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9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969" y="424036"/>
            <a:ext cx="13147238" cy="153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969" y="2120176"/>
            <a:ext cx="13147238" cy="505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968" y="7381901"/>
            <a:ext cx="3429714" cy="424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9302" y="7381901"/>
            <a:ext cx="5144572" cy="424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5493" y="7381901"/>
            <a:ext cx="3429714" cy="424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grey circle with a white circle&#10;&#10;Description automatically generated">
            <a:extLst>
              <a:ext uri="{FF2B5EF4-FFF2-40B4-BE49-F238E27FC236}">
                <a16:creationId xmlns:a16="http://schemas.microsoft.com/office/drawing/2014/main" id="{D6EC1821-4E8A-4A24-3701-DD09DF9DB94D}"/>
              </a:ext>
            </a:extLst>
          </p:cNvPr>
          <p:cNvPicPr/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0"/>
            <a:ext cx="15241630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2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50" r:id="rId19"/>
    <p:sldLayoutId id="2147483660" r:id="rId20"/>
    <p:sldLayoutId id="2147483668" r:id="rId21"/>
    <p:sldLayoutId id="2147483669" r:id="rId22"/>
    <p:sldLayoutId id="2147483657" r:id="rId23"/>
  </p:sldLayoutIdLst>
  <p:txStyles>
    <p:titleStyle>
      <a:lvl1pPr algn="l" defTabSz="1061893" rtl="0" eaLnBrk="1" latinLnBrk="0" hangingPunct="1">
        <a:lnSpc>
          <a:spcPct val="90000"/>
        </a:lnSpc>
        <a:spcBef>
          <a:spcPct val="0"/>
        </a:spcBef>
        <a:buNone/>
        <a:defRPr sz="51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473" indent="-265473" algn="l" defTabSz="1061893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3252" kern="1200">
          <a:solidFill>
            <a:schemeClr val="tx1"/>
          </a:solidFill>
          <a:latin typeface="+mn-lt"/>
          <a:ea typeface="+mn-ea"/>
          <a:cs typeface="+mn-cs"/>
        </a:defRPr>
      </a:lvl1pPr>
      <a:lvl2pPr marL="796420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787" kern="1200">
          <a:solidFill>
            <a:schemeClr val="tx1"/>
          </a:solidFill>
          <a:latin typeface="+mn-lt"/>
          <a:ea typeface="+mn-ea"/>
          <a:cs typeface="+mn-cs"/>
        </a:defRPr>
      </a:lvl2pPr>
      <a:lvl3pPr marL="1327366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323" kern="1200">
          <a:solidFill>
            <a:schemeClr val="tx1"/>
          </a:solidFill>
          <a:latin typeface="+mn-lt"/>
          <a:ea typeface="+mn-ea"/>
          <a:cs typeface="+mn-cs"/>
        </a:defRPr>
      </a:lvl3pPr>
      <a:lvl4pPr marL="1858312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4pPr>
      <a:lvl5pPr marL="2389259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5pPr>
      <a:lvl6pPr marL="2920205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6pPr>
      <a:lvl7pPr marL="3451151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7pPr>
      <a:lvl8pPr marL="3982098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8pPr>
      <a:lvl9pPr marL="4513044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1pPr>
      <a:lvl2pPr marL="530946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2pPr>
      <a:lvl3pPr marL="1061893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3pPr>
      <a:lvl4pPr marL="1592839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4pPr>
      <a:lvl5pPr marL="2123785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5pPr>
      <a:lvl6pPr marL="2654732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6pPr>
      <a:lvl7pPr marL="3185678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7pPr>
      <a:lvl8pPr marL="3716625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8pPr>
      <a:lvl9pPr marL="4247571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9376BBC-565A-BE94-1438-BBF45091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88" y="277133"/>
            <a:ext cx="7801799" cy="2096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438AD-63DE-2BE0-9C62-63F034A4A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91" y="3766839"/>
            <a:ext cx="3620392" cy="237156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32FC161-1B1A-F546-E96C-DA77AEF79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85933"/>
            <a:ext cx="15243175" cy="632367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C000"/>
                </a:solidFill>
              </a:rPr>
              <a:t>Customizable Social Media Graphics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DA75619-6C83-F049-ED30-865D6EF28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99" y="6375855"/>
            <a:ext cx="15208576" cy="921441"/>
          </a:xfrm>
        </p:spPr>
        <p:txBody>
          <a:bodyPr>
            <a:normAutofit/>
          </a:bodyPr>
          <a:lstStyle/>
          <a:p>
            <a:r>
              <a:rPr lang="en-US" sz="2800" dirty="0"/>
              <a:t>Conference: May 4 - 7, 2026 | Expo Hall: May 4 - 6, 2026</a:t>
            </a:r>
            <a:br>
              <a:rPr lang="en-US" sz="2800" dirty="0"/>
            </a:br>
            <a:r>
              <a:rPr lang="en-US" sz="2800" dirty="0"/>
              <a:t>Las Vegas Convention Center</a:t>
            </a:r>
          </a:p>
        </p:txBody>
      </p:sp>
    </p:spTree>
    <p:extLst>
      <p:ext uri="{BB962C8B-B14F-4D97-AF65-F5344CB8AC3E}">
        <p14:creationId xmlns:p14="http://schemas.microsoft.com/office/powerpoint/2010/main" val="74136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1E5E4-AFEA-D5F1-D489-629FA4A48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A3B8C9-F3B8-B835-4D8E-D59414B888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For Speakers</a:t>
            </a:r>
            <a:endParaRPr 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28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6F5B0-03DE-67E1-7337-2EAEFD749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2E19B8F-C3AC-7DF6-48F2-7083E08E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69" y="424036"/>
            <a:ext cx="13147238" cy="1539433"/>
          </a:xfrm>
        </p:spPr>
        <p:txBody>
          <a:bodyPr>
            <a:normAutofit/>
          </a:bodyPr>
          <a:lstStyle/>
          <a:p>
            <a:r>
              <a:rPr lang="en-US" dirty="0"/>
              <a:t>How to Get Started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034CFE-E1B9-A8E3-E14E-2FD801E79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1731433"/>
            <a:ext cx="13147675" cy="5600700"/>
          </a:xfrm>
        </p:spPr>
        <p:txBody>
          <a:bodyPr vert="horz" lIns="35391" tIns="17695" rIns="35391" bIns="17695" rtlCol="0" anchor="t">
            <a:noAutofit/>
          </a:bodyPr>
          <a:lstStyle/>
          <a:p>
            <a:r>
              <a:rPr lang="en-US" dirty="0"/>
              <a:t>Choose Your Slide</a:t>
            </a:r>
          </a:p>
          <a:p>
            <a:pPr lvl="1"/>
            <a:r>
              <a:rPr lang="en-US" dirty="0"/>
              <a:t>The PowerPoint includes two editable options: </a:t>
            </a:r>
          </a:p>
          <a:p>
            <a:pPr lvl="1"/>
            <a:r>
              <a:rPr lang="en-US" dirty="0"/>
              <a:t>Slide 1 – “I’m Speaking at ACT Expo 2026.” Use this for a quick announcement post.</a:t>
            </a:r>
          </a:p>
          <a:p>
            <a:pPr lvl="1"/>
            <a:r>
              <a:rPr lang="en-US" dirty="0"/>
              <a:t>Slide 2 – “I’m Speaking + Session Details.” Add your session title, date, and time for a more informative version.</a:t>
            </a:r>
          </a:p>
          <a:p>
            <a:r>
              <a:rPr lang="en-US" dirty="0"/>
              <a:t>Add Your Photo</a:t>
            </a:r>
          </a:p>
          <a:p>
            <a:pPr lvl="1"/>
            <a:r>
              <a:rPr lang="en-US" dirty="0"/>
              <a:t>Click on the photo placeholder circle.</a:t>
            </a:r>
          </a:p>
          <a:p>
            <a:pPr lvl="1"/>
            <a:r>
              <a:rPr lang="en-US" dirty="0"/>
              <a:t>Choose “Change Picture” → “From File” and upload your headshot.</a:t>
            </a:r>
          </a:p>
          <a:p>
            <a:pPr lvl="1"/>
            <a:r>
              <a:rPr lang="en-US" dirty="0"/>
              <a:t>Adjust the photo to fit neatly inside the circle.</a:t>
            </a:r>
          </a:p>
          <a:p>
            <a:r>
              <a:rPr lang="en-US" dirty="0"/>
              <a:t>Save as an Image</a:t>
            </a:r>
          </a:p>
          <a:p>
            <a:pPr lvl="1"/>
            <a:r>
              <a:rPr lang="en-US" dirty="0"/>
              <a:t>Go to File → Export → Change File Type → JPEG (.jpg).</a:t>
            </a:r>
          </a:p>
          <a:p>
            <a:pPr lvl="1"/>
            <a:r>
              <a:rPr lang="en-US" dirty="0"/>
              <a:t>Choose “Just This Slide” to save only your customized graphic.</a:t>
            </a:r>
          </a:p>
          <a:p>
            <a:pPr lvl="1"/>
            <a:r>
              <a:rPr lang="en-US" dirty="0"/>
              <a:t>Your image is now ready to share on social media!</a:t>
            </a:r>
          </a:p>
          <a:p>
            <a:r>
              <a:rPr lang="en-US" dirty="0"/>
              <a:t>Post on Social Media</a:t>
            </a:r>
          </a:p>
          <a:p>
            <a:pPr lvl="1"/>
            <a:r>
              <a:rPr lang="en-US" dirty="0"/>
              <a:t>Tag @ACTExpo /ACT News social channels and use the official hashtag #ACTexpo.</a:t>
            </a:r>
          </a:p>
          <a:p>
            <a:pPr lvl="1"/>
            <a:r>
              <a:rPr lang="en-US" dirty="0"/>
              <a:t>Don’t forget to include a short caption to promote your participation in ACT Expo 2026. </a:t>
            </a:r>
          </a:p>
        </p:txBody>
      </p:sp>
    </p:spTree>
    <p:extLst>
      <p:ext uri="{BB962C8B-B14F-4D97-AF65-F5344CB8AC3E}">
        <p14:creationId xmlns:p14="http://schemas.microsoft.com/office/powerpoint/2010/main" val="107663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22F94-25A1-0A47-C799-3E04353E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22D24F-9213-BB52-E570-1F561D0D6B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46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C1BC1-300A-F476-83CF-B848DBFD7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61AAE9-CE02-DF44-0703-C497A8B88F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7538D-6F4E-E954-040F-C68D36044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7646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5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6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0E5394A4BB84FA30605AC88203CF1" ma:contentTypeVersion="3" ma:contentTypeDescription="Create a new document." ma:contentTypeScope="" ma:versionID="92102194a54e5d7016f872ab13eb1fcd">
  <xsd:schema xmlns:xsd="http://www.w3.org/2001/XMLSchema" xmlns:xs="http://www.w3.org/2001/XMLSchema" xmlns:p="http://schemas.microsoft.com/office/2006/metadata/properties" xmlns:ns2="a6299c72-2801-4c1f-ad7a-dad156f04532" targetNamespace="http://schemas.microsoft.com/office/2006/metadata/properties" ma:root="true" ma:fieldsID="eef6de43ed16ba0a24332ba6354c22e1" ns2:_="">
    <xsd:import namespace="a6299c72-2801-4c1f-ad7a-dad156f045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299c72-2801-4c1f-ad7a-dad156f04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4030C9-C4F4-49CB-9CF7-7C0D551F5C2E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a6299c72-2801-4c1f-ad7a-dad156f04532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964CA894-6900-4065-98BF-D98FAE31E2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0164C6-124C-4EA5-8C62-3F217B1418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299c72-2801-4c1f-ad7a-dad156f045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43eaf7b-7e0d-4076-a34d-1fc8cc20e5bb}" enabled="0" method="" siteId="{543eaf7b-7e0d-4076-a34d-1fc8cc20e5b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200</Words>
  <Application>Microsoft Office PowerPoint</Application>
  <PresentationFormat>Custom</PresentationFormat>
  <Paragraphs>19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1_Office Theme</vt:lpstr>
      <vt:lpstr>3_Office Theme</vt:lpstr>
      <vt:lpstr>4_Office Theme</vt:lpstr>
      <vt:lpstr>5_Office Theme</vt:lpstr>
      <vt:lpstr>6_Office Theme</vt:lpstr>
      <vt:lpstr>Office Theme</vt:lpstr>
      <vt:lpstr>Customizable Social Media Graphics</vt:lpstr>
      <vt:lpstr>For Speakers</vt:lpstr>
      <vt:lpstr>How to Get Started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Antonopoulos, Anthony</dc:creator>
  <cp:lastModifiedBy>Fiel, Nicole</cp:lastModifiedBy>
  <cp:revision>46</cp:revision>
  <dcterms:created xsi:type="dcterms:W3CDTF">2024-08-01T16:09:13Z</dcterms:created>
  <dcterms:modified xsi:type="dcterms:W3CDTF">2025-12-03T19:40:41Z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0x0101002AB0E5394A4BB84FA30605AC88203CF1</vt:lpwstr>
  </property>
</Properties>
</file>